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7" r:id="rId5"/>
    <p:sldId id="263" r:id="rId6"/>
    <p:sldId id="285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D99694"/>
    <a:srgbClr val="FF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Unit Rate as Slope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are unit rate and slope connected?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8.EE.5 ─ Understand </a:t>
            </a:r>
            <a:r>
              <a:rPr lang="en-US" sz="2400" b="1" dirty="0"/>
              <a:t>the connections between proportional relationships, lines, and linear equations.</a:t>
            </a:r>
          </a:p>
          <a:p>
            <a:pPr algn="just"/>
            <a:r>
              <a:rPr lang="en-US" sz="2400" dirty="0" smtClean="0"/>
              <a:t>Graph </a:t>
            </a:r>
            <a:r>
              <a:rPr lang="en-US" sz="2400" dirty="0"/>
              <a:t>proportional relationships, interpreting the unit rate as </a:t>
            </a:r>
            <a:r>
              <a:rPr lang="en-US" sz="2400" dirty="0" smtClean="0"/>
              <a:t>the slope </a:t>
            </a:r>
            <a:r>
              <a:rPr lang="en-US" sz="2400" dirty="0"/>
              <a:t>of the graph. Compare </a:t>
            </a:r>
            <a:r>
              <a:rPr lang="en-US" sz="2400" dirty="0" smtClean="0"/>
              <a:t>two different </a:t>
            </a:r>
            <a:r>
              <a:rPr lang="en-US" sz="2400" dirty="0"/>
              <a:t>proportional </a:t>
            </a:r>
            <a:r>
              <a:rPr lang="en-US" sz="2400" dirty="0" smtClean="0"/>
              <a:t>relationships represented </a:t>
            </a:r>
            <a:r>
              <a:rPr lang="en-US" sz="2400" dirty="0"/>
              <a:t>in different ways. </a:t>
            </a:r>
            <a:r>
              <a:rPr lang="en-US" sz="2400" i="1" dirty="0"/>
              <a:t>For example, compare a </a:t>
            </a:r>
            <a:r>
              <a:rPr lang="en-US" sz="2400" i="1" dirty="0" smtClean="0"/>
              <a:t>distance-time graph </a:t>
            </a:r>
            <a:r>
              <a:rPr lang="en-US" sz="2400" i="1" dirty="0"/>
              <a:t>to a distance-time equation to determine which of two </a:t>
            </a:r>
            <a:r>
              <a:rPr lang="en-US" sz="2400" i="1" dirty="0" smtClean="0"/>
              <a:t>moving objects </a:t>
            </a:r>
            <a:r>
              <a:rPr lang="en-US" sz="2400" i="1" dirty="0"/>
              <a:t>has greater speed.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note that the unit rate and slope are the same.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Unit Rate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tasa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unitaria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/>
              <a:t>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rate in which the second quantity in the comparison is one unit.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0" y="2789741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UNIT means compared to ONE !!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Step 1: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Find the slope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table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</a:t>
            </a:r>
            <a:r>
              <a:rPr lang="en-US" sz="2800" dirty="0">
                <a:solidFill>
                  <a:prstClr val="black"/>
                </a:solidFill>
              </a:rPr>
              <a:t>graph 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</a:t>
            </a:r>
            <a:r>
              <a:rPr lang="en-US" sz="2800" dirty="0" smtClean="0">
                <a:solidFill>
                  <a:prstClr val="black"/>
                </a:solidFill>
              </a:rPr>
              <a:t>slope formula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2: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Change the fraction to a decimal if needed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3: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Compare the answer to ONE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Find the unit rate from the table: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82481"/>
              </p:ext>
            </p:extLst>
          </p:nvPr>
        </p:nvGraphicFramePr>
        <p:xfrm>
          <a:off x="228600" y="1981200"/>
          <a:ext cx="6096000" cy="741680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1600200"/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Volume (ft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2895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How would you interpret the unit rate?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3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Find the unit rate from the graph: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45961" b="44717"/>
          <a:stretch/>
        </p:blipFill>
        <p:spPr bwMode="auto">
          <a:xfrm>
            <a:off x="990600" y="2327347"/>
            <a:ext cx="3276600" cy="3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1270700" y="2209800"/>
            <a:ext cx="2346708" cy="3306781"/>
          </a:xfrm>
          <a:prstGeom prst="straightConnector1">
            <a:avLst/>
          </a:prstGeom>
          <a:ln w="28575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653184" y="3382944"/>
            <a:ext cx="152400" cy="152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71536" y="5791201"/>
            <a:ext cx="29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Pounds</a:t>
            </a:r>
          </a:p>
          <a:p>
            <a:pPr algn="ctr"/>
            <a:r>
              <a:rPr lang="en-US" dirty="0" smtClean="0"/>
              <a:t>of Peaches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653798" y="4018265"/>
            <a:ext cx="291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Price per Pound ($)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0" y="1278787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How would you interpret the unit rate?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3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6200" y="1219200"/>
                <a:ext cx="8610600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Find the unit rate from the equation: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US" sz="2800" dirty="0" smtClean="0">
                    <a:solidFill>
                      <a:prstClr val="black"/>
                    </a:solidFill>
                  </a:rPr>
                  <a:t>Freddy went to purchase tickets to the movies this weekend.  The equation below represents this scenario.  How would you interpret the unit rate?</a:t>
                </a:r>
                <a:endParaRPr lang="en-US" sz="2800" dirty="0">
                  <a:solidFill>
                    <a:prstClr val="black"/>
                  </a:solidFill>
                </a:endParaRP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endParaRPr lang="en-US" sz="28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=6.5</m:t>
                      </m:r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6000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219200"/>
                <a:ext cx="8610600" cy="4031873"/>
              </a:xfrm>
              <a:prstGeom prst="rect">
                <a:avLst/>
              </a:prstGeom>
              <a:blipFill rotWithShape="1">
                <a:blip r:embed="rId2"/>
                <a:stretch>
                  <a:fillRect l="-1487" t="-1362" r="-1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4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240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Unit Rate as Slope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105</cp:revision>
  <dcterms:created xsi:type="dcterms:W3CDTF">2006-08-16T00:00:00Z</dcterms:created>
  <dcterms:modified xsi:type="dcterms:W3CDTF">2014-10-16T16:42:19Z</dcterms:modified>
</cp:coreProperties>
</file>