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89" d="100"/>
          <a:sy n="89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ca.gov/be/st/ss/documents/ccssmathstandardaug2013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1905000"/>
            <a:ext cx="7239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F.LE.1, 2, 5</a:t>
            </a:r>
          </a:p>
          <a:p>
            <a:r>
              <a:rPr lang="en-US" dirty="0" smtClean="0"/>
              <a:t>F.BF.1, 2</a:t>
            </a:r>
          </a:p>
          <a:p>
            <a:r>
              <a:rPr lang="en-US" dirty="0" smtClean="0"/>
              <a:t>A.SSE.1.a</a:t>
            </a:r>
          </a:p>
          <a:p>
            <a:r>
              <a:rPr lang="en-US" dirty="0" smtClean="0"/>
              <a:t>F.IF.1, 2, 3, 4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www.cde.ca.gov/be/st/ss/documents/ccssmathstandardaug2013.pdf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97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Rewriting Functions as Sequences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76300"/>
                <a:ext cx="8839200" cy="59055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sz="2800" dirty="0" smtClean="0"/>
                  <a:t>Rewrite the following functions as a sequence, using an explicit formula: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3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−17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3600"/>
                  </a:spcAft>
                  <a:buNone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76300"/>
                <a:ext cx="8839200" cy="5905500"/>
              </a:xfrm>
              <a:blipFill rotWithShape="1">
                <a:blip r:embed="rId2"/>
                <a:stretch>
                  <a:fillRect l="-1379" t="-929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36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26667" r="35000" b="33125"/>
          <a:stretch/>
        </p:blipFill>
        <p:spPr bwMode="auto">
          <a:xfrm>
            <a:off x="4724400" y="2519094"/>
            <a:ext cx="4306879" cy="426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31666" r="27500" b="13215"/>
          <a:stretch/>
        </p:blipFill>
        <p:spPr bwMode="auto">
          <a:xfrm>
            <a:off x="228600" y="2590800"/>
            <a:ext cx="4419601" cy="42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7292" r="32344" b="18398"/>
          <a:stretch/>
        </p:blipFill>
        <p:spPr bwMode="auto">
          <a:xfrm>
            <a:off x="309991" y="2533650"/>
            <a:ext cx="4338210" cy="42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Graphs </a:t>
            </a:r>
            <a:r>
              <a:rPr lang="en-US" sz="3600" b="1" dirty="0" smtClean="0"/>
              <a:t>of Sequences: Arithmetic</a:t>
            </a: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9" t="20000" r="39141" b="30417"/>
          <a:stretch/>
        </p:blipFill>
        <p:spPr bwMode="auto">
          <a:xfrm>
            <a:off x="4800600" y="2743200"/>
            <a:ext cx="4122159" cy="39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23900"/>
                <a:ext cx="8839200" cy="21717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Consider the sequence on page 252: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−10+4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Complete the table and then use the table to graph the ordered pairs on page 253.  Complete all parts a-f.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23900"/>
                <a:ext cx="8839200" cy="2171700"/>
              </a:xfrm>
              <a:blipFill rotWithShape="1">
                <a:blip r:embed="rId6"/>
                <a:stretch>
                  <a:fillRect l="-1034" t="-2247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Graphs of Arithmetic Sequences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76300"/>
                <a:ext cx="8839200" cy="41529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What do you notice about the graph of this arithmetic sequence?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What did you notice about all the arithmetic sequences from the graphing activity?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It appears that arithmetic sequences form linear functions.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Can we prove this to be true?  If so, how?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Recall: A linear function can be written in slope-intercept form: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Can we write an arithmetic sequence in this form?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76300"/>
                <a:ext cx="8839200" cy="4152900"/>
              </a:xfrm>
              <a:blipFill rotWithShape="1">
                <a:blip r:embed="rId2"/>
                <a:stretch>
                  <a:fillRect l="-1034" t="-1175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5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61146"/>
              </p:ext>
            </p:extLst>
          </p:nvPr>
        </p:nvGraphicFramePr>
        <p:xfrm>
          <a:off x="381000" y="16002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Arithmetic Sequences as Functions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76300"/>
            <a:ext cx="8839200" cy="5715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Let’s rewrite a generic arithmetic sequence in function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6315" y="2051447"/>
                <a:ext cx="282154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5" y="2051447"/>
                <a:ext cx="2821542" cy="6155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57600" y="2092718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Explicit Formula for Arithmetic Sequence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6315" y="2508647"/>
                <a:ext cx="310354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5" y="2508647"/>
                <a:ext cx="3103542" cy="6155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57600" y="2549918"/>
                <a:ext cx="487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 using function notation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549918"/>
                <a:ext cx="487680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25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6315" y="2965847"/>
                <a:ext cx="285610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𝑑𝑛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5" y="2965847"/>
                <a:ext cx="2856102" cy="6155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657600" y="3007118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Distributive Property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6314" y="3423047"/>
                <a:ext cx="2856103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𝑑𝑛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" y="3423047"/>
                <a:ext cx="2856103" cy="6155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57600" y="3464318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Commutative Property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6314" y="3880247"/>
                <a:ext cx="321793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𝑑𝑛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constant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" y="3880247"/>
                <a:ext cx="3217932" cy="6155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657600" y="3921518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Combine Like Terms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52400" y="4441116"/>
                <a:ext cx="8839200" cy="2362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can be written as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.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600" dirty="0" smtClean="0">
                    <a:solidFill>
                      <a:prstClr val="black"/>
                    </a:solidFill>
                  </a:rPr>
                  <a:t>All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ARITHEMTIC SEQUENCES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/>
                </a:r>
                <a:br>
                  <a:rPr lang="en-US" sz="3600" b="1" dirty="0">
                    <a:solidFill>
                      <a:prstClr val="black"/>
                    </a:solidFill>
                  </a:rPr>
                </a:br>
                <a:r>
                  <a:rPr lang="en-US" sz="3600" dirty="0" smtClean="0">
                    <a:solidFill>
                      <a:prstClr val="black"/>
                    </a:solidFill>
                  </a:rPr>
                  <a:t>represent a</a:t>
                </a:r>
                <a:br>
                  <a:rPr lang="en-US" sz="3600" dirty="0" smtClean="0">
                    <a:solidFill>
                      <a:prstClr val="black"/>
                    </a:solidFill>
                  </a:rPr>
                </a:br>
                <a:r>
                  <a:rPr lang="en-US" sz="3600" b="1" dirty="0" smtClean="0">
                    <a:solidFill>
                      <a:srgbClr val="FF0000"/>
                    </a:solidFill>
                  </a:rPr>
                  <a:t>LINEAR FUNCTION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41116"/>
                <a:ext cx="8839200" cy="2362200"/>
              </a:xfrm>
              <a:prstGeom prst="rect">
                <a:avLst/>
              </a:prstGeom>
              <a:blipFill rotWithShape="1">
                <a:blip r:embed="rId8"/>
                <a:stretch>
                  <a:fillRect l="-1034" t="-2067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8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t="30000" r="37422" b="21250"/>
          <a:stretch/>
        </p:blipFill>
        <p:spPr bwMode="auto">
          <a:xfrm>
            <a:off x="424543" y="2743200"/>
            <a:ext cx="394425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26667" r="35000" b="33125"/>
          <a:stretch/>
        </p:blipFill>
        <p:spPr bwMode="auto">
          <a:xfrm>
            <a:off x="4724400" y="2519094"/>
            <a:ext cx="4306879" cy="426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Graphs </a:t>
            </a:r>
            <a:r>
              <a:rPr lang="en-US" sz="3600" b="1" dirty="0"/>
              <a:t>of Sequences: </a:t>
            </a:r>
            <a:r>
              <a:rPr lang="en-US" sz="3600" b="1" dirty="0" smtClean="0"/>
              <a:t>Geometric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12500" r="32891" b="24167"/>
          <a:stretch/>
        </p:blipFill>
        <p:spPr bwMode="auto">
          <a:xfrm>
            <a:off x="152400" y="2563692"/>
            <a:ext cx="4250906" cy="414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23750" r="39297" b="25296"/>
          <a:stretch/>
        </p:blipFill>
        <p:spPr bwMode="auto">
          <a:xfrm>
            <a:off x="4705350" y="2661668"/>
            <a:ext cx="4057650" cy="394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23900"/>
                <a:ext cx="8839200" cy="21717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Consider the sequence on page 254:</a:t>
                </a:r>
                <a:endParaRPr lang="en-US" sz="2400" b="0" i="0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US" sz="2400" b="0" dirty="0" smtClean="0">
                  <a:solidFill>
                    <a:prstClr val="black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Complete the table and then use the table to graph the ordered pairs on page 255.  Complete all parts a-f.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23900"/>
                <a:ext cx="8839200" cy="2171700"/>
              </a:xfrm>
              <a:blipFill rotWithShape="1">
                <a:blip r:embed="rId6"/>
                <a:stretch>
                  <a:fillRect l="-1034" t="-2247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Graphs of Geometric Sequences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76300"/>
                <a:ext cx="8839200" cy="54483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What do you notice about the graph of this geometric sequence?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What did you notice about MOST of the geometric sequences from the graphing activity?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It appears that most geometric sequences form exponential functions.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Can we prove this to be true?  If so, how?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Recall: An </a:t>
                </a:r>
                <a:r>
                  <a:rPr lang="en-US" sz="2400" dirty="0">
                    <a:solidFill>
                      <a:prstClr val="black"/>
                    </a:solidFill>
                  </a:rPr>
                  <a:t>exponential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function can be written the form</a:t>
                </a:r>
                <a:r>
                  <a:rPr lang="en-US" sz="2400" dirty="0">
                    <a:solidFill>
                      <a:prstClr val="black"/>
                    </a:solidFill>
                  </a:rPr>
                  <a:t>: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where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a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are real numbers, and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b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is greater than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2400" dirty="0">
                    <a:solidFill>
                      <a:prstClr val="black"/>
                    </a:solidFill>
                  </a:rPr>
                  <a:t> but is not equal to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1.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Can we write a </a:t>
                </a:r>
                <a:r>
                  <a:rPr lang="en-US" sz="2400" dirty="0">
                    <a:solidFill>
                      <a:prstClr val="black"/>
                    </a:solidFill>
                  </a:rPr>
                  <a:t>geometric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sequence in this form?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76300"/>
                <a:ext cx="8839200" cy="5448300"/>
              </a:xfrm>
              <a:blipFill rotWithShape="1">
                <a:blip r:embed="rId2"/>
                <a:stretch>
                  <a:fillRect l="-1034" t="-895" r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07318"/>
              </p:ext>
            </p:extLst>
          </p:nvPr>
        </p:nvGraphicFramePr>
        <p:xfrm>
          <a:off x="381000" y="1086896"/>
          <a:ext cx="8229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04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Geometric Sequences as Functions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53496"/>
            <a:ext cx="8839200" cy="5715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Let’s rewrite a </a:t>
            </a:r>
            <a:r>
              <a:rPr lang="en-US" sz="2400" dirty="0">
                <a:solidFill>
                  <a:prstClr val="black"/>
                </a:solidFill>
              </a:rPr>
              <a:t>generic geometric sequence </a:t>
            </a:r>
            <a:r>
              <a:rPr lang="en-US" sz="2400" dirty="0" smtClean="0">
                <a:solidFill>
                  <a:prstClr val="black"/>
                </a:solidFill>
              </a:rPr>
              <a:t>in function form: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09600" y="1524000"/>
                <a:ext cx="2134687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2134687" cy="6155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57600" y="1579414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Explicit Formula for Geometric Sequence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09600" y="2479667"/>
                <a:ext cx="2796984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79667"/>
                <a:ext cx="2796984" cy="6155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657600" y="253508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Product Rule of Exponents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09600" y="2951010"/>
                <a:ext cx="2796984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51010"/>
                <a:ext cx="2796984" cy="6155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657600" y="299228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Commutative Property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09600" y="3408210"/>
                <a:ext cx="2499915" cy="937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08210"/>
                <a:ext cx="2499915" cy="9376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57600" y="3699853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Definition of Negative Exponent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09600" y="4229070"/>
                <a:ext cx="2117823" cy="876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29070"/>
                <a:ext cx="2117823" cy="876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657600" y="4404763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Multiply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52400" y="5105400"/>
                <a:ext cx="8839200" cy="16964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can be written as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.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600" dirty="0" smtClean="0">
                    <a:solidFill>
                      <a:prstClr val="black"/>
                    </a:solidFill>
                  </a:rPr>
                  <a:t>Most </a:t>
                </a:r>
                <a:r>
                  <a:rPr lang="en-US" sz="3600" b="1" dirty="0" smtClean="0">
                    <a:solidFill>
                      <a:srgbClr val="008000"/>
                    </a:solidFill>
                  </a:rPr>
                  <a:t>GEOMETRIC SEQUENCES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/>
                </a:r>
                <a:br>
                  <a:rPr lang="en-US" sz="3600" b="1" dirty="0">
                    <a:solidFill>
                      <a:prstClr val="black"/>
                    </a:solidFill>
                  </a:rPr>
                </a:br>
                <a:r>
                  <a:rPr lang="en-US" sz="3600" dirty="0" smtClean="0">
                    <a:solidFill>
                      <a:prstClr val="black"/>
                    </a:solidFill>
                  </a:rPr>
                  <a:t>represent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an</a:t>
                </a:r>
                <a:br>
                  <a:rPr lang="en-US" sz="3600" dirty="0" smtClean="0">
                    <a:solidFill>
                      <a:prstClr val="black"/>
                    </a:solidFill>
                  </a:rPr>
                </a:br>
                <a:r>
                  <a:rPr lang="en-US" sz="3600" b="1" dirty="0" smtClean="0">
                    <a:solidFill>
                      <a:srgbClr val="008000"/>
                    </a:solidFill>
                  </a:rPr>
                  <a:t>EXPONENTIAL FUNCTION</a:t>
                </a:r>
              </a:p>
            </p:txBody>
          </p:sp>
        </mc:Choice>
        <mc:Fallback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05400"/>
                <a:ext cx="8839200" cy="1696496"/>
              </a:xfrm>
              <a:prstGeom prst="rect">
                <a:avLst/>
              </a:prstGeom>
              <a:blipFill rotWithShape="1">
                <a:blip r:embed="rId7"/>
                <a:stretch>
                  <a:fillRect l="-690" t="-5036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657600" y="2038290"/>
                <a:ext cx="487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 using function notation</a:t>
                </a:r>
                <a:endParaRPr lang="en-US" sz="2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038290"/>
                <a:ext cx="4876800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25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09600" y="1967057"/>
                <a:ext cx="2411173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67057"/>
                <a:ext cx="2411173" cy="6155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9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Geometric Sequences as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76300"/>
            <a:ext cx="8839200" cy="54483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When would a geometric sequence NOT be an exponential function?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When the common ratio is a NEGATIVE NUMBER!</a:t>
            </a:r>
          </a:p>
        </p:txBody>
      </p:sp>
    </p:spTree>
    <p:extLst>
      <p:ext uri="{BB962C8B-B14F-4D97-AF65-F5344CB8AC3E}">
        <p14:creationId xmlns:p14="http://schemas.microsoft.com/office/powerpoint/2010/main" val="38977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Rewriting Sequences as Functions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76300"/>
                <a:ext cx="8839200" cy="59055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sz="2800" dirty="0" smtClean="0"/>
                  <a:t>Rewrite the following sequences from your group activity as a function: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4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45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4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4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lvl="0" indent="0" algn="just">
                  <a:spcBef>
                    <a:spcPts val="0"/>
                  </a:spcBef>
                  <a:spcAft>
                    <a:spcPts val="4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76300"/>
                <a:ext cx="8839200" cy="5905500"/>
              </a:xfrm>
              <a:blipFill rotWithShape="1">
                <a:blip r:embed="rId2"/>
                <a:stretch>
                  <a:fillRect l="-1379" t="-929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0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756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Sequences</vt:lpstr>
      <vt:lpstr>Graphs of Sequences: Arithmetic</vt:lpstr>
      <vt:lpstr>Graphs of Arithmetic Sequences</vt:lpstr>
      <vt:lpstr>Arithmetic Sequences as Functions</vt:lpstr>
      <vt:lpstr>Graphs of Sequences: Geometric</vt:lpstr>
      <vt:lpstr>Graphs of Geometric Sequences</vt:lpstr>
      <vt:lpstr>Geometric Sequences as Functions</vt:lpstr>
      <vt:lpstr>Geometric Sequences as Functions</vt:lpstr>
      <vt:lpstr>Rewriting Sequences as Functions</vt:lpstr>
      <vt:lpstr>Rewriting Functions as Sequences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Functions</dc:title>
  <dc:creator>Amplo, William (wamplo@psusd.us)</dc:creator>
  <cp:lastModifiedBy>Amplo, William (wamplo@psusd.us)</cp:lastModifiedBy>
  <cp:revision>128</cp:revision>
  <dcterms:created xsi:type="dcterms:W3CDTF">2006-08-16T00:00:00Z</dcterms:created>
  <dcterms:modified xsi:type="dcterms:W3CDTF">2015-11-12T20:03:13Z</dcterms:modified>
</cp:coreProperties>
</file>