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5374"/>
            <a:ext cx="6400800" cy="3730625"/>
          </a:xfrm>
        </p:spPr>
        <p:txBody>
          <a:bodyPr/>
          <a:lstStyle/>
          <a:p>
            <a:r>
              <a:rPr lang="en-US" dirty="0" smtClean="0"/>
              <a:t>S.ID.6, 7</a:t>
            </a:r>
          </a:p>
          <a:p>
            <a:r>
              <a:rPr lang="en-US" dirty="0" smtClean="0"/>
              <a:t>N.Q.2</a:t>
            </a:r>
          </a:p>
          <a:p>
            <a:r>
              <a:rPr lang="en-US" dirty="0" smtClean="0"/>
              <a:t>A-REI.1, 3</a:t>
            </a:r>
          </a:p>
          <a:p>
            <a:r>
              <a:rPr lang="en-US" dirty="0" smtClean="0"/>
              <a:t>A.SSE.1</a:t>
            </a:r>
          </a:p>
          <a:p>
            <a:r>
              <a:rPr lang="en-US" dirty="0" smtClean="0"/>
              <a:t>A.CED.2, 3, 4</a:t>
            </a:r>
          </a:p>
          <a:p>
            <a:r>
              <a:rPr lang="en-US" dirty="0" smtClean="0"/>
              <a:t>F.IF.2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+6=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7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Linear Regression</a:t>
            </a:r>
          </a:p>
          <a:p>
            <a:pPr marL="800100" lvl="2" indent="0">
              <a:buNone/>
            </a:pPr>
            <a:r>
              <a:rPr lang="en-US" dirty="0" smtClean="0"/>
              <a:t>A linear regression models the relationship between two variables in a data set by producing the line of best fit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Line of Best Fit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A line of best fit is the line that best approximates the linear relationship between two variables in a data set.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Linear Regression Equation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equation that describes the line of best fit is called the linear regression equation.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Significant Digits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Significant digits are digits that carry meaning contributing to a number’s precision.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Correlation Coefficient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The correlation coefficient indicates how closely the data points form a straight line.  It corresponds with the slope of the line.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Standard Form (of a Linear Equation)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The standard form of a linear equation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𝐵𝑦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m:rPr>
                        <m:nor/>
                      </m:rPr>
                      <a:rPr lang="en-US" b="0" i="0" smtClean="0">
                        <a:latin typeface="+mj-lt"/>
                      </a:rPr>
                      <m:t>and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are constants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/>
                      <m:t>and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are not both zero.</a:t>
                </a:r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852" t="-1576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9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Residual</a:t>
                </a:r>
                <a:endParaRPr lang="en-US" b="1" dirty="0">
                  <a:solidFill>
                    <a:srgbClr val="7030A0"/>
                  </a:solidFill>
                </a:endParaRPr>
              </a:p>
              <a:p>
                <a:pPr marL="800100" lvl="2" indent="0">
                  <a:buNone/>
                </a:pPr>
                <a:r>
                  <a:rPr lang="en-US" dirty="0" smtClean="0"/>
                  <a:t>A residual is the distance between an observed data value and its predicted value using a regression equation.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Slope-Intercept Form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The slope intercept form of a linear equation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is the y-intercept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is the slope.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Literal Equation</a:t>
                </a:r>
              </a:p>
              <a:p>
                <a:pPr marL="800100" lvl="2" indent="0">
                  <a:buNone/>
                </a:pPr>
                <a:r>
                  <a:rPr lang="en-US" dirty="0" smtClean="0"/>
                  <a:t>Literal equations are equations involving two or more variables, in which the variables represent specific measures.</a:t>
                </a:r>
                <a:endParaRPr lang="en-US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029200"/>
              </a:xfrm>
              <a:blipFill rotWithShape="1">
                <a:blip r:embed="rId2"/>
                <a:stretch>
                  <a:fillRect l="-1786" t="-1576" r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64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FORM of a</a:t>
            </a:r>
            <a:br>
              <a:rPr lang="en-US" dirty="0" smtClean="0"/>
            </a:br>
            <a:r>
              <a:rPr lang="en-US" dirty="0" smtClean="0"/>
              <a:t>LINEAR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To write an equation in STANDARD FORM with integer coefficients: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/>
                  <a:t>	Remember INTEGER means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NO FRACTIONS or DECIMALS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Standard form of a Linear Equation looks like: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or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852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45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Step </a:t>
            </a:r>
            <a:r>
              <a:rPr lang="en-US" dirty="0" smtClean="0"/>
              <a:t>1: Eliminate </a:t>
            </a:r>
            <a:r>
              <a:rPr lang="en-US" dirty="0" smtClean="0"/>
              <a:t>fractions if necessary by multiplying the </a:t>
            </a:r>
            <a:r>
              <a:rPr lang="en-US" dirty="0"/>
              <a:t>entire equation by the </a:t>
            </a:r>
            <a:r>
              <a:rPr lang="en-US" dirty="0" smtClean="0"/>
              <a:t>LCD.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Step </a:t>
            </a:r>
            <a:r>
              <a:rPr lang="en-US" dirty="0" smtClean="0"/>
              <a:t>2: </a:t>
            </a:r>
            <a:r>
              <a:rPr lang="en-US" dirty="0"/>
              <a:t>Move all variable terms to the left and all constant terms to the right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Step </a:t>
            </a:r>
            <a:r>
              <a:rPr lang="en-US" dirty="0" smtClean="0"/>
              <a:t>3: </a:t>
            </a:r>
            <a:r>
              <a:rPr lang="en-US" dirty="0" smtClean="0"/>
              <a:t>Negate </a:t>
            </a:r>
            <a:r>
              <a:rPr lang="en-US" dirty="0" smtClean="0"/>
              <a:t>all terms (change all signs) if needed to start with a positive leading coefficient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Step 4: Divide all terms by the GCF if one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8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8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70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396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Linear Functions</vt:lpstr>
      <vt:lpstr>Curriculum Vocabulary</vt:lpstr>
      <vt:lpstr>Curriculum Vocabulary</vt:lpstr>
      <vt:lpstr>Curriculum Vocabulary</vt:lpstr>
      <vt:lpstr>STANDARD FORM of a LINEAR EQUATION</vt:lpstr>
      <vt:lpstr>Rewriting in STANDARD FORM</vt:lpstr>
      <vt:lpstr>Rewriting in STANDARD FORM</vt:lpstr>
      <vt:lpstr>Rewriting in STANDARD FORM</vt:lpstr>
      <vt:lpstr>Rewriting in STANDARD FORM</vt:lpstr>
      <vt:lpstr>Rewriting in STANDARD 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33</cp:revision>
  <dcterms:created xsi:type="dcterms:W3CDTF">2006-08-16T00:00:00Z</dcterms:created>
  <dcterms:modified xsi:type="dcterms:W3CDTF">2015-10-15T22:37:14Z</dcterms:modified>
</cp:coreProperties>
</file>