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2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17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51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4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92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29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46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22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07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1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PRE-REQUISITE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Literal Equation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ecuación</a:t>
            </a:r>
            <a:r>
              <a:rPr lang="en-US" sz="2800" b="1" dirty="0" smtClean="0">
                <a:solidFill>
                  <a:srgbClr val="006600"/>
                </a:solidFill>
              </a:rPr>
              <a:t> literal)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62000" y="1615857"/>
                <a:ext cx="80010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A literal equation is an equation with two or more variables.</a:t>
                </a:r>
              </a:p>
              <a:p>
                <a:endParaRPr lang="en-US" sz="28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800" dirty="0" smtClean="0">
                    <a:solidFill>
                      <a:prstClr val="black"/>
                    </a:solidFill>
                  </a:rPr>
                  <a:t>Example: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=5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−4</m:t>
                    </m:r>
                  </m:oMath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endParaRPr lang="en-US" sz="2800" dirty="0">
                  <a:solidFill>
                    <a:prstClr val="black"/>
                  </a:solidFill>
                </a:endParaRPr>
              </a:p>
              <a:p>
                <a:pPr lvl="2"/>
                <a:r>
                  <a:rPr lang="en-US" sz="2800" dirty="0">
                    <a:solidFill>
                      <a:prstClr val="black"/>
                    </a:solidFill>
                  </a:rPr>
                  <a:t>A formula is a type of literal equation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lvl="2"/>
                <a:endParaRPr lang="en-US" sz="2800" dirty="0">
                  <a:solidFill>
                    <a:prstClr val="black"/>
                  </a:solidFill>
                </a:endParaRPr>
              </a:p>
              <a:p>
                <a:pPr lvl="2"/>
                <a:r>
                  <a:rPr lang="en-US" sz="2800" dirty="0">
                    <a:solidFill>
                      <a:prstClr val="black"/>
                    </a:solidFill>
                  </a:rPr>
                  <a:t>To solve for one of the variables, use inverse operations.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15857"/>
                <a:ext cx="8001000" cy="3970318"/>
              </a:xfrm>
              <a:prstGeom prst="rect">
                <a:avLst/>
              </a:prstGeom>
              <a:blipFill rotWithShape="1">
                <a:blip r:embed="rId2"/>
                <a:stretch>
                  <a:fillRect l="-1523" t="-1382" b="-3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7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Re-writing an Equation in</a:t>
            </a:r>
            <a:br>
              <a:rPr lang="en-US" dirty="0" smtClean="0"/>
            </a:br>
            <a:r>
              <a:rPr lang="en-US" dirty="0" smtClean="0"/>
              <a:t>Slope-Intercept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82296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Given an equation such 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−7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=5</m:t>
                    </m:r>
                  </m:oMath>
                </a14:m>
                <a:endParaRPr lang="en-US" sz="3200" b="0" dirty="0" smtClean="0"/>
              </a:p>
              <a:p>
                <a:endParaRPr lang="en-US" sz="3200" b="0" dirty="0" smtClean="0"/>
              </a:p>
              <a:p>
                <a:r>
                  <a:rPr lang="en-US" sz="3200" dirty="0" smtClean="0"/>
                  <a:t>Step 1:  Box the term with the variable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𝑦</m:t>
                    </m:r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pPr algn="ctr"/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𝑦</m:t>
                    </m:r>
                    <m:r>
                      <a:rPr lang="en-US" sz="3200" i="1">
                        <a:latin typeface="Cambria Math"/>
                      </a:rPr>
                      <m:t>−7</m:t>
                    </m:r>
                    <m:r>
                      <a:rPr lang="en-US" sz="3200" i="1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=5</m:t>
                    </m:r>
                  </m:oMath>
                </a14:m>
                <a:endParaRPr lang="en-US" sz="3200" dirty="0"/>
              </a:p>
              <a:p>
                <a:endParaRPr lang="en-US" sz="32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822960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52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374572" y="4038600"/>
            <a:ext cx="685800" cy="685800"/>
          </a:xfrm>
          <a:prstGeom prst="rect">
            <a:avLst/>
          </a:prstGeom>
          <a:solidFill>
            <a:srgbClr val="E6B9B8">
              <a:alpha val="4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Re-writing an Equation in</a:t>
            </a:r>
            <a:br>
              <a:rPr lang="en-US" dirty="0" smtClean="0"/>
            </a:br>
            <a:r>
              <a:rPr lang="en-US" dirty="0" smtClean="0"/>
              <a:t>Slope-Intercept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82296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Step 2:  Use INVERSE OPERATIONS </a:t>
                </a:r>
                <a:r>
                  <a:rPr lang="en-US" sz="3200" dirty="0" smtClean="0"/>
                  <a:t>(OPPOSITES) </a:t>
                </a:r>
                <a:r>
                  <a:rPr lang="en-US" sz="3200" dirty="0" smtClean="0"/>
                  <a:t>to move everything outside the box away from the box.</a:t>
                </a:r>
                <a:endParaRPr lang="en-US" sz="3200" dirty="0"/>
              </a:p>
              <a:p>
                <a:endParaRPr lang="en-US" sz="3200" dirty="0"/>
              </a:p>
              <a:p>
                <a:pPr algn="ctr"/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𝑦</m:t>
                    </m:r>
                    <m:r>
                      <a:rPr lang="en-US" sz="3200" i="1">
                        <a:latin typeface="Cambria Math"/>
                      </a:rPr>
                      <m:t>−7</m:t>
                    </m:r>
                    <m:r>
                      <a:rPr lang="en-US" sz="3200" i="1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=5</m:t>
                    </m:r>
                  </m:oMath>
                </a14:m>
                <a:endParaRPr lang="en-US" sz="3200" dirty="0" smtClean="0"/>
              </a:p>
              <a:p>
                <a:pPr algn="ctr"/>
                <a:r>
                  <a:rPr lang="en-US" sz="3200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+7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=+7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3200" b="0" dirty="0" smtClean="0"/>
              </a:p>
              <a:p>
                <a:pPr algn="ctr"/>
                <a:r>
                  <a:rPr lang="en-US" sz="3200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 </m:t>
                    </m:r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=7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+5</m:t>
                    </m:r>
                  </m:oMath>
                </a14:m>
                <a:endParaRPr lang="en-US" sz="3200" b="0" dirty="0" smtClean="0"/>
              </a:p>
              <a:p>
                <a:pPr algn="ctr"/>
                <a:endParaRPr lang="en-US" sz="3200" dirty="0"/>
              </a:p>
              <a:p>
                <a:endParaRPr lang="en-US" sz="32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82296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852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374572" y="4058696"/>
            <a:ext cx="685800" cy="685800"/>
          </a:xfrm>
          <a:prstGeom prst="rect">
            <a:avLst/>
          </a:prstGeom>
          <a:solidFill>
            <a:srgbClr val="E6B9B8">
              <a:alpha val="4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5105400"/>
            <a:ext cx="2362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4058696"/>
            <a:ext cx="609600" cy="1066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4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Re-writing an Equation in</a:t>
            </a:r>
            <a:br>
              <a:rPr lang="en-US" dirty="0" smtClean="0"/>
            </a:br>
            <a:r>
              <a:rPr lang="en-US" dirty="0" smtClean="0"/>
              <a:t>Slope-Intercept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8534400" cy="389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Step 3:  Use INVERSE OPERATIONS </a:t>
                </a:r>
                <a:r>
                  <a:rPr lang="en-US" sz="3200" dirty="0" smtClean="0"/>
                  <a:t>(RECIPROCALS) </a:t>
                </a:r>
                <a:r>
                  <a:rPr lang="en-US" sz="3200" dirty="0" smtClean="0"/>
                  <a:t>to move the coefficient away from </a:t>
                </a: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3200" dirty="0" smtClean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3200" dirty="0" smtClean="0"/>
                  <a:t>Distribute the denominator (separate the happy family with </a:t>
                </a:r>
                <a:r>
                  <a:rPr lang="en-US" sz="3200" dirty="0" smtClean="0"/>
                  <a:t>love).</a:t>
                </a:r>
                <a:endParaRPr lang="en-US" sz="3200" dirty="0" smtClean="0"/>
              </a:p>
              <a:p>
                <a:pPr>
                  <a:spcAft>
                    <a:spcPts val="2400"/>
                  </a:spcAft>
                </a:pP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=7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+5</m:t>
                    </m:r>
                  </m:oMath>
                </a14:m>
                <a:endParaRPr lang="en-US" sz="3200" b="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3200" b="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  <m:r>
                          <a:rPr lang="en-US" sz="40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  <m:r>
                          <a:rPr lang="en-US" sz="4000" i="1">
                            <a:latin typeface="Cambria Math"/>
                          </a:rPr>
                          <m:t>+5</m:t>
                        </m:r>
                        <m:r>
                          <m:rPr>
                            <m:nor/>
                          </m:rPr>
                          <a:rPr lang="en-US" sz="4000" dirty="0"/>
                          <m:t> 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8534400" cy="3898568"/>
              </a:xfrm>
              <a:prstGeom prst="rect">
                <a:avLst/>
              </a:prstGeom>
              <a:blipFill rotWithShape="1">
                <a:blip r:embed="rId2"/>
                <a:stretch>
                  <a:fillRect l="-1786" t="-2031"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467896" y="5001362"/>
            <a:ext cx="304800" cy="10946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eart 9"/>
          <p:cNvSpPr/>
          <p:nvPr/>
        </p:nvSpPr>
        <p:spPr>
          <a:xfrm>
            <a:off x="2317824" y="4876800"/>
            <a:ext cx="1524000" cy="1230086"/>
          </a:xfrm>
          <a:prstGeom prst="hear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24400" y="4267200"/>
                <a:ext cx="3962400" cy="1144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267200"/>
                <a:ext cx="3962400" cy="11443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177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LITERAL EQUATIONS</vt:lpstr>
      <vt:lpstr>PowerPoint Presentation</vt:lpstr>
      <vt:lpstr>Re-writing an Equation in Slope-Intercept Form</vt:lpstr>
      <vt:lpstr>Re-writing an Equation in Slope-Intercept Form</vt:lpstr>
      <vt:lpstr>Re-writing an Equation in Slope-Intercept 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LITERAL EQUATIONS</dc:title>
  <dc:creator>Amplo, William (wamplo@psusd.us)</dc:creator>
  <cp:lastModifiedBy>Amplo, William (wamplo@psusd.us)</cp:lastModifiedBy>
  <cp:revision>14</cp:revision>
  <dcterms:created xsi:type="dcterms:W3CDTF">2006-08-16T00:00:00Z</dcterms:created>
  <dcterms:modified xsi:type="dcterms:W3CDTF">2014-11-14T18:08:29Z</dcterms:modified>
</cp:coreProperties>
</file>